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2410B-54DE-3BC3-9902-5DEAE22B2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208295-F5C2-2073-2FFC-32A73960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42639D-9D57-E3F5-60C1-3FD9762A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2DB223-CB87-BB1A-1EC5-CC49D5CB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47146F-BD00-C4C4-3227-29F26FD4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47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64A03-DAF4-2770-CF3A-C077D6D4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551E755-95AC-EDFA-3A72-0B0B59F10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9C2E0B-75F4-75E0-EA3C-9F66F1C1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F6FF67-BEFD-6224-3B29-7F5E5577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E0B2A5-FB27-6E80-D693-1A5D3AF6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88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5ED4AD-D692-6168-928F-DE9D3C904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287CC2-5C4C-6A07-ED1E-072B55C2B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971B2-55E7-8520-B519-BF2E6A3E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C9BFE0-8D30-4D6F-A0A6-317304D2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763916-3D81-064D-6A64-52D56D30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45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CDE3A-B3EF-982C-7389-8BF10FB7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805C0F-E2A7-DF77-1B5A-AF80ABDFA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F343D5-F435-200C-5EA8-E19AE27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6E001E-EE5D-6E2C-5CE8-8E2F1D01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2C39F4-2235-7BBD-AB89-B4C8E3CE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91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9FA74-1FD1-B5D3-C8A2-92ED0966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7AD9CB-0932-6350-2E3C-C29968EFC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5B52DD-1E10-725D-89C3-EF03FAA5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18DC7A-89B3-C60C-0610-1ECBB030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AC062C-19C4-F7DE-0AB1-58B2B671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69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1D2E2-5A37-CBB4-A7DD-C81AC5D3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3940F6-B371-4076-BE3F-2929149C1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7EFC2B-C67F-DF03-6347-B7035FC16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367EBE-827D-2334-A2EB-02708903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D4AB39-2303-36B8-FA58-FE760C76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D6F7AA-54BB-9F19-8A43-DD24ABE1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01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7EAE7-8CBF-C00C-8F20-3482FCE8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19F928-AA11-222D-947F-AF0AB3E8E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FAF895-BE26-F32F-D861-3D8788081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45EA3F-2EA3-5129-F40F-471C6311E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A1C42F-BDB7-4E15-46D4-3BAA63BA7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49BC0C-C512-3040-8ED2-C8B3B5DC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09B0517-CF13-E2A0-84B7-28338A7F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DFDD33-79C1-991C-EBAA-D038217F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20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C987E-B9A0-CBB2-27DD-67F1E3AD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EAC4BC-F7F5-CA2C-A26C-BDC0E9F6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2EE0F18-FAE7-95D1-9FCE-02740E3B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6FED7C6-CEC3-4546-F24E-3FFDCACA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87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C49A941-093E-A2BF-B818-168D80CF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8C0B9C-8AF3-AAB1-CDFF-1801949A4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9D1F96-67F8-DBCD-27CA-FF6C45ED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80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5AF78-48B7-E10A-FA55-FEAEE1E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CB9D11-C7E1-F420-8764-C1663B5C2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4A803E-3607-9783-7E27-E6E7C06F4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C525D8-433D-9DA9-2E7F-54844E9E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53C9DE-ECB4-A669-D64F-1404D822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C43290-0C99-197D-A693-90DB5414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45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287786-7DB2-45B4-0722-27ACA3B1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0658A8-1C8A-B3DC-1787-F311DEE4F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15A2DB-B774-3598-9E62-1F109DEE8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65232-7519-7F3D-C36B-B5848779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9BCA76-D826-BB8A-3B91-7E51E715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6E00E0-45CB-129D-DCEB-0F7C4D49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01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56694E4-3447-AD0D-71F1-85138826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ED41B3-7B4C-500A-E061-0BA77011C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BFA996-F2E9-84CA-35FB-CD8EFDC5F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507401-5E9B-47E3-9360-E719685B85FD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71E617-680F-9FFA-1A21-6490ACAA6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A83FB0-06D5-2DBB-2BA6-4031D8720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8EE288-B11D-4354-B36A-8B46252392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875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Seguranca-da-Informacao">
            <a:extLst>
              <a:ext uri="{FF2B5EF4-FFF2-40B4-BE49-F238E27FC236}">
                <a16:creationId xmlns:a16="http://schemas.microsoft.com/office/drawing/2014/main" id="{A4FC3613-C648-1830-7968-9B4AACC06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_Confronto-Epico-Virus-vs-Worm">
            <a:extLst>
              <a:ext uri="{FF2B5EF4-FFF2-40B4-BE49-F238E27FC236}">
                <a16:creationId xmlns:a16="http://schemas.microsoft.com/office/drawing/2014/main" id="{C2F4D376-4DA7-7D9D-C522-ECA7995026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_Trojan-O-Cavalo-de-Troia">
            <a:extLst>
              <a:ext uri="{FF2B5EF4-FFF2-40B4-BE49-F238E27FC236}">
                <a16:creationId xmlns:a16="http://schemas.microsoft.com/office/drawing/2014/main" id="{9FC8090C-85BE-E2BA-F31D-A8E66FD8F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9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2_Spyware">
            <a:extLst>
              <a:ext uri="{FF2B5EF4-FFF2-40B4-BE49-F238E27FC236}">
                <a16:creationId xmlns:a16="http://schemas.microsoft.com/office/drawing/2014/main" id="{E94BF27A-5758-C033-D94C-265F756B2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3_Subtipos-de-Spyware">
            <a:extLst>
              <a:ext uri="{FF2B5EF4-FFF2-40B4-BE49-F238E27FC236}">
                <a16:creationId xmlns:a16="http://schemas.microsoft.com/office/drawing/2014/main" id="{235C4617-16D5-D060-79A0-4BB2996C6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3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4_Ransomware-O-Sequestrador">
            <a:extLst>
              <a:ext uri="{FF2B5EF4-FFF2-40B4-BE49-F238E27FC236}">
                <a16:creationId xmlns:a16="http://schemas.microsoft.com/office/drawing/2014/main" id="{9BA9B32C-6264-8EB3-7061-D83F12F3D3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8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5_Ransomware-E-Agora-o-Que-Fazer">
            <a:extLst>
              <a:ext uri="{FF2B5EF4-FFF2-40B4-BE49-F238E27FC236}">
                <a16:creationId xmlns:a16="http://schemas.microsoft.com/office/drawing/2014/main" id="{74596384-5EFF-D67F-02F3-B563E73662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6_Bot-e-Botnet">
            <a:extLst>
              <a:ext uri="{FF2B5EF4-FFF2-40B4-BE49-F238E27FC236}">
                <a16:creationId xmlns:a16="http://schemas.microsoft.com/office/drawing/2014/main" id="{3B7BF955-E359-B047-E6B7-124F10014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4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7_Phishing-O-Pescador-de-Desatentos">
            <a:extLst>
              <a:ext uri="{FF2B5EF4-FFF2-40B4-BE49-F238E27FC236}">
                <a16:creationId xmlns:a16="http://schemas.microsoft.com/office/drawing/2014/main" id="{DE9A311F-5507-2D6A-7D25-C6E461DAE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8_Pharming">
            <a:extLst>
              <a:ext uri="{FF2B5EF4-FFF2-40B4-BE49-F238E27FC236}">
                <a16:creationId xmlns:a16="http://schemas.microsoft.com/office/drawing/2014/main" id="{C0E39952-6B0E-31FE-767F-24FADC0CCA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4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9_Adware-O-Chato-da-Propaganda">
            <a:extLst>
              <a:ext uri="{FF2B5EF4-FFF2-40B4-BE49-F238E27FC236}">
                <a16:creationId xmlns:a16="http://schemas.microsoft.com/office/drawing/2014/main" id="{15D3D263-3594-C018-E56B-7BDC3C02B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_A-Triade-da-Seguranca">
            <a:extLst>
              <a:ext uri="{FF2B5EF4-FFF2-40B4-BE49-F238E27FC236}">
                <a16:creationId xmlns:a16="http://schemas.microsoft.com/office/drawing/2014/main" id="{F27A28CA-5831-9300-33D9-ABBCCF7E79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79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Como-se-Defender-Antivirus-e-Antimalware">
            <a:extLst>
              <a:ext uri="{FF2B5EF4-FFF2-40B4-BE49-F238E27FC236}">
                <a16:creationId xmlns:a16="http://schemas.microsoft.com/office/drawing/2014/main" id="{3CC8276D-60DD-71C4-810D-2D259E6798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04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_A-Quarentena">
            <a:extLst>
              <a:ext uri="{FF2B5EF4-FFF2-40B4-BE49-F238E27FC236}">
                <a16:creationId xmlns:a16="http://schemas.microsoft.com/office/drawing/2014/main" id="{B3CD5AE3-102E-3A96-B241-5CE569D48F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1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Firewall-O-Porteiro-da-Balada">
            <a:extLst>
              <a:ext uri="{FF2B5EF4-FFF2-40B4-BE49-F238E27FC236}">
                <a16:creationId xmlns:a16="http://schemas.microsoft.com/office/drawing/2014/main" id="{F056CDA9-9F9B-42C5-8FD2-E17E281D21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9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_NAO">
            <a:extLst>
              <a:ext uri="{FF2B5EF4-FFF2-40B4-BE49-F238E27FC236}">
                <a16:creationId xmlns:a16="http://schemas.microsoft.com/office/drawing/2014/main" id="{55B83C8B-67BB-53C2-387E-B8AA7D16F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3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_Senhas-Fortes-e-Boas-Praticas">
            <a:extLst>
              <a:ext uri="{FF2B5EF4-FFF2-40B4-BE49-F238E27FC236}">
                <a16:creationId xmlns:a16="http://schemas.microsoft.com/office/drawing/2014/main" id="{577FF7D5-8B77-B17E-BCCA-35772462AF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3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Autenticacao-em-Dois-Fatores-2FA">
            <a:extLst>
              <a:ext uri="{FF2B5EF4-FFF2-40B4-BE49-F238E27FC236}">
                <a16:creationId xmlns:a16="http://schemas.microsoft.com/office/drawing/2014/main" id="{51F30A8E-C3CE-0462-6B13-85E46B7C3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0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Backdoor-A-Porta-dos-Fundos">
            <a:extLst>
              <a:ext uri="{FF2B5EF4-FFF2-40B4-BE49-F238E27FC236}">
                <a16:creationId xmlns:a16="http://schemas.microsoft.com/office/drawing/2014/main" id="{8CACB1D0-AC91-E88D-FD35-C2B15A839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77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_Hoax-Os-Boatos-Digitais">
            <a:extLst>
              <a:ext uri="{FF2B5EF4-FFF2-40B4-BE49-F238E27FC236}">
                <a16:creationId xmlns:a16="http://schemas.microsoft.com/office/drawing/2014/main" id="{935D7C1D-6FB2-69F3-C85E-70D79C63BC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74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_Palavra-Conceito">
            <a:extLst>
              <a:ext uri="{FF2B5EF4-FFF2-40B4-BE49-F238E27FC236}">
                <a16:creationId xmlns:a16="http://schemas.microsoft.com/office/drawing/2014/main" id="{277C08DA-9451-17D2-F5D8-443ABF16C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57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_Palavra-Conceito">
            <a:extLst>
              <a:ext uri="{FF2B5EF4-FFF2-40B4-BE49-F238E27FC236}">
                <a16:creationId xmlns:a16="http://schemas.microsoft.com/office/drawing/2014/main" id="{78054D00-F1D6-06B1-2463-04C855CD9E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3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Confidencialidade">
            <a:extLst>
              <a:ext uri="{FF2B5EF4-FFF2-40B4-BE49-F238E27FC236}">
                <a16:creationId xmlns:a16="http://schemas.microsoft.com/office/drawing/2014/main" id="{E142FFFA-8AE9-9AEF-4D12-B9A3E1C1AF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69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_Os-Pilares-da-Seguranca-da-Informacao">
            <a:extLst>
              <a:ext uri="{FF2B5EF4-FFF2-40B4-BE49-F238E27FC236}">
                <a16:creationId xmlns:a16="http://schemas.microsoft.com/office/drawing/2014/main" id="{A22EEFDA-0906-B7B8-0C64-049E43220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_Integridade">
            <a:extLst>
              <a:ext uri="{FF2B5EF4-FFF2-40B4-BE49-F238E27FC236}">
                <a16:creationId xmlns:a16="http://schemas.microsoft.com/office/drawing/2014/main" id="{B5CAC568-B119-401D-E623-790D09F00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5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_Disponibilidade">
            <a:extLst>
              <a:ext uri="{FF2B5EF4-FFF2-40B4-BE49-F238E27FC236}">
                <a16:creationId xmlns:a16="http://schemas.microsoft.com/office/drawing/2014/main" id="{9D5C51C9-E721-9618-0A8B-C37B8539F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8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Pilares-Extras-Os-Penetras-do-CID">
            <a:extLst>
              <a:ext uri="{FF2B5EF4-FFF2-40B4-BE49-F238E27FC236}">
                <a16:creationId xmlns:a16="http://schemas.microsoft.com/office/drawing/2014/main" id="{387DE14C-673E-0B70-5721-DE03E029EC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O-Grande-Erro-Meu-PC-Ta-com-Virus">
            <a:extLst>
              <a:ext uri="{FF2B5EF4-FFF2-40B4-BE49-F238E27FC236}">
                <a16:creationId xmlns:a16="http://schemas.microsoft.com/office/drawing/2014/main" id="{1B4F4220-3A0C-6566-6254-A73B41C6B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_Virus">
            <a:extLst>
              <a:ext uri="{FF2B5EF4-FFF2-40B4-BE49-F238E27FC236}">
                <a16:creationId xmlns:a16="http://schemas.microsoft.com/office/drawing/2014/main" id="{F923671E-AE3B-2BDB-1E36-BC661445D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_Worm">
            <a:extLst>
              <a:ext uri="{FF2B5EF4-FFF2-40B4-BE49-F238E27FC236}">
                <a16:creationId xmlns:a16="http://schemas.microsoft.com/office/drawing/2014/main" id="{2C68D8B3-1FD6-0908-65F5-FBE8D78B0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66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Gustavo</dc:creator>
  <cp:lastModifiedBy>Luis Gustavo</cp:lastModifiedBy>
  <cp:revision>1</cp:revision>
  <dcterms:created xsi:type="dcterms:W3CDTF">2026-05-16T01:48:11Z</dcterms:created>
  <dcterms:modified xsi:type="dcterms:W3CDTF">2026-05-16T01:55:37Z</dcterms:modified>
</cp:coreProperties>
</file>