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39EC0-B9F9-D306-E8AF-2D8BA46FA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87D95A-2D54-AA9E-74F4-464EAC1ED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B11D30-824D-DB37-5F14-1A42C496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A56DA5-6FC4-CBB0-B0EF-06BB4027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F0C1E5-3B65-F46F-D105-38D7D293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020A0-0F78-7CD4-C1C3-9480F44AA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18A1DD0-84E9-6FF5-A978-2B3E5EDD1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79674D-2DAF-EEE2-A407-36EB913F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BDE0EB7-5602-301D-A207-DE1575279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F9C41D-AD90-AA34-8667-90615FD4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78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EEAC41B-1074-73B3-12B9-2D05C2A68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D7811F-261D-FFD5-CC5C-09905B85F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C581BA-C8AF-20FB-6DD8-37C91CE1B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8D2061-6196-DAA4-A2C7-E43961E7A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30128A-5F88-5775-F9D8-9C199C4B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4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23C16-131F-D3F9-6729-053F387D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2C9861-39AF-3528-AE58-620636544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7B144-BBF8-5AAA-882C-AD967A0A1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30C3E0-4451-B5B4-FB93-3400AC2CE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F6B614-3C1C-B776-4AF4-4C9151C8E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83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92CC2-AD69-4C0A-4B8E-55CE7C52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E44DDF-BB9E-D37B-B622-58543B22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083378-F20A-DFBB-6267-8BED494B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36C6C5-F754-6646-09AF-DAEECE61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DF151D-5FE4-858B-2B00-C7F1788C0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85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6BDB3-8231-FACB-DE34-8A082F484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8B8844-4B23-714E-9F8E-80F26EB80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1DCB47-5470-8A21-AC37-DD1AF5D11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EBF88D-1D94-120E-9EF1-33C2EAA5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4B58E2-086E-6544-9DA5-D4BE9BCF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519CD3-B3C8-8287-93EB-36F74371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C02B1-BCF1-5773-1A4C-1E8CFC79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05D3F4-7693-591A-0EFE-C4C3177B0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E8D8A6-6FB9-1F02-4CE5-B799A8B05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A53CFF2-1E07-8DA4-8BD8-5A352C8B7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7CDC7E-DFDF-2033-BA61-701840975A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D46A7D2-4911-E8F0-1D38-BD678B1A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1461ADF-15A0-B480-00AD-F4ADEF8E3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B3514DF-20CB-7D9F-DF11-6D454A3B9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43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FECAC-6473-9A48-F893-1D524773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0EAAD4-0383-87DD-4133-C6FA64B61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211B29-4FF0-1711-A95C-60A0D40CE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A858941-E8A5-D6E3-C829-ED267F36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269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68D24CE-ABAA-8388-AA26-EB0B9CD8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1E95C7-714C-13C3-6E42-A93F868D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3FE00BE-DBDD-5D73-AC16-1BA79DD3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88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F1C17-36B5-6CE8-726D-66EA8106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C4BF81-F089-39F5-3388-2AA2E5DA1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37839F-1E23-480C-7178-BF6297D18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7E41B00-3130-12FE-BC50-D43CD477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C17A96-E751-34D5-0C34-5C6B92B05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D2A7F7-E706-94F9-EBDA-34153438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60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FFC99-3039-82B3-8DF7-DE1A145E7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BCEFBC7-664F-4086-91B5-591FC6B66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AB9171-8889-8D9E-1DC9-55BC4FCFA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1C9676-4F51-69B1-5E89-8D0401EA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9C388-77FC-83FA-EDB2-78F4A5DB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0A5199-0B16-D3EF-3B30-540EFDFF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67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FA3B8FB-996B-C86A-B9AA-1075A8AF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B08844-6125-E942-4DF7-4524D31D7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B4966E-96D5-23F1-9156-160922AE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72A0C-049D-4DE6-9598-57D2873ADDCD}" type="datetimeFigureOut">
              <a:rPr lang="pt-BR" smtClean="0"/>
              <a:t>16/05/2026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D32816-38A5-2AB8-20DF-765EC753B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C05590-0677-05CD-2E6E-FF640B0100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967969-96AD-4353-96FC-72A0909A21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668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_Windows-10-O-Explorador-de-Arquivos">
            <a:extLst>
              <a:ext uri="{FF2B5EF4-FFF2-40B4-BE49-F238E27FC236}">
                <a16:creationId xmlns:a16="http://schemas.microsoft.com/office/drawing/2014/main" id="{54FACDFC-3C82-D468-2AE6-D25D46CBE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3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_Painel-de-Visualizacao-Painel-de-Detalhes">
            <a:extLst>
              <a:ext uri="{FF2B5EF4-FFF2-40B4-BE49-F238E27FC236}">
                <a16:creationId xmlns:a16="http://schemas.microsoft.com/office/drawing/2014/main" id="{37D135B7-AC11-12A5-BA70-833B66F707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3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_Selecionando-Tudo-de-Uma-Vez-Ctrl-A">
            <a:extLst>
              <a:ext uri="{FF2B5EF4-FFF2-40B4-BE49-F238E27FC236}">
                <a16:creationId xmlns:a16="http://schemas.microsoft.com/office/drawing/2014/main" id="{D98CF2B8-DE58-FB75-28A2-2D2E214783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51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2_Selecao-Alternada-O-Poder-do-CTRL">
            <a:extLst>
              <a:ext uri="{FF2B5EF4-FFF2-40B4-BE49-F238E27FC236}">
                <a16:creationId xmlns:a16="http://schemas.microsoft.com/office/drawing/2014/main" id="{2D3460FD-1BA5-1227-235F-E9FC2DF435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5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3_Selecao-Continua-O-Poder-do-SHIFT">
            <a:extLst>
              <a:ext uri="{FF2B5EF4-FFF2-40B4-BE49-F238E27FC236}">
                <a16:creationId xmlns:a16="http://schemas.microsoft.com/office/drawing/2014/main" id="{BDCCA918-1BB0-20F7-F71F-42855A8EF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4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4_Criando-uma-Nova-Pasta">
            <a:extLst>
              <a:ext uri="{FF2B5EF4-FFF2-40B4-BE49-F238E27FC236}">
                <a16:creationId xmlns:a16="http://schemas.microsoft.com/office/drawing/2014/main" id="{0373640B-BA8C-2F85-D775-5F0F2CC68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38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5_Renomear-Arquivos-e-Pastas-A-Tecla-F2">
            <a:extLst>
              <a:ext uri="{FF2B5EF4-FFF2-40B4-BE49-F238E27FC236}">
                <a16:creationId xmlns:a16="http://schemas.microsoft.com/office/drawing/2014/main" id="{BD1D57D7-3C72-3F29-0A5E-64D0F40F57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6_A-Regra-de-Ouro-Caracteres-Proibidos-em-Nomes-de-Arquivo">
            <a:extLst>
              <a:ext uri="{FF2B5EF4-FFF2-40B4-BE49-F238E27FC236}">
                <a16:creationId xmlns:a16="http://schemas.microsoft.com/office/drawing/2014/main" id="{75FE904D-CA02-1BE2-4561-4906A9E91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02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7_O-Limbo-A-Area-de-Transferencia">
            <a:extLst>
              <a:ext uri="{FF2B5EF4-FFF2-40B4-BE49-F238E27FC236}">
                <a16:creationId xmlns:a16="http://schemas.microsoft.com/office/drawing/2014/main" id="{3515FF34-8589-0BF3-9B50-9DF5A0BCC3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3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_Copiar-A-Clonagem">
            <a:extLst>
              <a:ext uri="{FF2B5EF4-FFF2-40B4-BE49-F238E27FC236}">
                <a16:creationId xmlns:a16="http://schemas.microsoft.com/office/drawing/2014/main" id="{D0A05E66-3FAB-7703-2275-7FDABD72B2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89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_Recortar-Mover-A-Mudanca">
            <a:extLst>
              <a:ext uri="{FF2B5EF4-FFF2-40B4-BE49-F238E27FC236}">
                <a16:creationId xmlns:a16="http://schemas.microsoft.com/office/drawing/2014/main" id="{BA168509-8B5E-5111-038D-0F4EE9B66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4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_A-Crise-de-Identidade-Windows-Explorer-ou-Explorador-de-Arquivos">
            <a:extLst>
              <a:ext uri="{FF2B5EF4-FFF2-40B4-BE49-F238E27FC236}">
                <a16:creationId xmlns:a16="http://schemas.microsoft.com/office/drawing/2014/main" id="{A04D389C-79A5-BC68-F0B4-095A545E69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01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_Duplicidade-na-Mesma-Pasta">
            <a:extLst>
              <a:ext uri="{FF2B5EF4-FFF2-40B4-BE49-F238E27FC236}">
                <a16:creationId xmlns:a16="http://schemas.microsoft.com/office/drawing/2014/main" id="{13D6313E-0085-2957-7617-F4BAC3B12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67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_O-Terror-da-IBGP">
            <a:extLst>
              <a:ext uri="{FF2B5EF4-FFF2-40B4-BE49-F238E27FC236}">
                <a16:creationId xmlns:a16="http://schemas.microsoft.com/office/drawing/2014/main" id="{9899B6B7-3BDA-A0D5-5511-293CAB213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0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_Arrastar-com-o-Mouse">
            <a:extLst>
              <a:ext uri="{FF2B5EF4-FFF2-40B4-BE49-F238E27FC236}">
                <a16:creationId xmlns:a16="http://schemas.microsoft.com/office/drawing/2014/main" id="{55525B44-6649-9BBF-D043-17E2E766AE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0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_Cenario-1-Arrastar-na-Mesma-Unidade">
            <a:extLst>
              <a:ext uri="{FF2B5EF4-FFF2-40B4-BE49-F238E27FC236}">
                <a16:creationId xmlns:a16="http://schemas.microsoft.com/office/drawing/2014/main" id="{A90D2C39-D0DC-D3EE-B693-B569780E28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95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_Cenario-2-Arrastar-para-Unidades-Diferentes">
            <a:extLst>
              <a:ext uri="{FF2B5EF4-FFF2-40B4-BE49-F238E27FC236}">
                <a16:creationId xmlns:a16="http://schemas.microsoft.com/office/drawing/2014/main" id="{CB3D9600-9BE6-1C6A-8B0E-5D1DD49413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15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_Forcando-a-Copia-com-Ctrl">
            <a:extLst>
              <a:ext uri="{FF2B5EF4-FFF2-40B4-BE49-F238E27FC236}">
                <a16:creationId xmlns:a16="http://schemas.microsoft.com/office/drawing/2014/main" id="{E5F9CB8D-E378-E41F-308C-4416F3B6BC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3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_Forcando-a-Movimentacao-com-Shift">
            <a:extLst>
              <a:ext uri="{FF2B5EF4-FFF2-40B4-BE49-F238E27FC236}">
                <a16:creationId xmlns:a16="http://schemas.microsoft.com/office/drawing/2014/main" id="{DA509A9F-A0C4-8613-C640-FE0F4E3F7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3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_Resumo-Final-Arrastar-e-Soltar">
            <a:extLst>
              <a:ext uri="{FF2B5EF4-FFF2-40B4-BE49-F238E27FC236}">
                <a16:creationId xmlns:a16="http://schemas.microsoft.com/office/drawing/2014/main" id="{5311C098-4E96-7651-5ED5-9D426B704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11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_O-Atalho-do-Chefe-Win-E">
            <a:extLst>
              <a:ext uri="{FF2B5EF4-FFF2-40B4-BE49-F238E27FC236}">
                <a16:creationId xmlns:a16="http://schemas.microsoft.com/office/drawing/2014/main" id="{3782BF40-9D3A-0FE0-71A5-46A59DADFE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1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_A-Diferenca-Fundamental-Arquivo-Pasta">
            <a:extLst>
              <a:ext uri="{FF2B5EF4-FFF2-40B4-BE49-F238E27FC236}">
                <a16:creationId xmlns:a16="http://schemas.microsoft.com/office/drawing/2014/main" id="{1A39C935-DC22-179A-4EB0-BEBE6A8A4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48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_O-Grande-Armario-Disco-Local-C">
            <a:extLst>
              <a:ext uri="{FF2B5EF4-FFF2-40B4-BE49-F238E27FC236}">
                <a16:creationId xmlns:a16="http://schemas.microsoft.com/office/drawing/2014/main" id="{5240ABEE-1B60-D306-9EB8-32891C75A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_Painel-de-Navegacao-O-GPS-do-Usuario">
            <a:extLst>
              <a:ext uri="{FF2B5EF4-FFF2-40B4-BE49-F238E27FC236}">
                <a16:creationId xmlns:a16="http://schemas.microsoft.com/office/drawing/2014/main" id="{1DAEB1FA-E6E0-65D8-96D8-8B3CC20D4E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_Barra-de-Enderecos-Seu-Endereco-Digital">
            <a:extLst>
              <a:ext uri="{FF2B5EF4-FFF2-40B4-BE49-F238E27FC236}">
                <a16:creationId xmlns:a16="http://schemas.microsoft.com/office/drawing/2014/main" id="{77FBEA13-B0F2-A878-7799-7262BC51C8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7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_Modos-de-Exibicao-Como-Ver-os-Papeis">
            <a:extLst>
              <a:ext uri="{FF2B5EF4-FFF2-40B4-BE49-F238E27FC236}">
                <a16:creationId xmlns:a16="http://schemas.microsoft.com/office/drawing/2014/main" id="{E83392F1-0F35-F1EE-53BC-A38FEE55E9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1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_O-Rei-dos-Concursos-Modo-Detalhes">
            <a:extLst>
              <a:ext uri="{FF2B5EF4-FFF2-40B4-BE49-F238E27FC236}">
                <a16:creationId xmlns:a16="http://schemas.microsoft.com/office/drawing/2014/main" id="{D26FFCAA-DBA2-83FA-1A93-56ABC82716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38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Luis Gustavo</dc:creator>
  <cp:lastModifiedBy>Luis Gustavo</cp:lastModifiedBy>
  <cp:revision>1</cp:revision>
  <dcterms:created xsi:type="dcterms:W3CDTF">2026-04-04T02:14:43Z</dcterms:created>
  <dcterms:modified xsi:type="dcterms:W3CDTF">2026-05-16T11:09:04Z</dcterms:modified>
</cp:coreProperties>
</file>