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64452-FA67-460A-89C7-81148AF872C8}" v="1" dt="2026-05-09T00:34:52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Gustavo" userId="eab1dfba49f3f6ae" providerId="LiveId" clId="{B73BD4F2-305A-422A-B087-62659BD38853}"/>
    <pc:docChg chg="addSld modSld">
      <pc:chgData name="Luis Gustavo" userId="eab1dfba49f3f6ae" providerId="LiveId" clId="{B73BD4F2-305A-422A-B087-62659BD38853}" dt="2026-05-09T00:34:52.781" v="0"/>
      <pc:docMkLst>
        <pc:docMk/>
      </pc:docMkLst>
      <pc:sldChg chg="add">
        <pc:chgData name="Luis Gustavo" userId="eab1dfba49f3f6ae" providerId="LiveId" clId="{B73BD4F2-305A-422A-B087-62659BD38853}" dt="2026-05-09T00:34:52.781" v="0"/>
        <pc:sldMkLst>
          <pc:docMk/>
          <pc:sldMk cId="4176980286" sldId="277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002848573" sldId="278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564304943" sldId="279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3586881592" sldId="280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06991675" sldId="281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700143389" sldId="282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031631001" sldId="283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4003828890" sldId="284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1430260658" sldId="285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702606340" sldId="286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3437844107" sldId="287"/>
        </pc:sldMkLst>
      </pc:sldChg>
      <pc:sldChg chg="add">
        <pc:chgData name="Luis Gustavo" userId="eab1dfba49f3f6ae" providerId="LiveId" clId="{B73BD4F2-305A-422A-B087-62659BD38853}" dt="2026-05-09T00:34:52.781" v="0"/>
        <pc:sldMkLst>
          <pc:docMk/>
          <pc:sldMk cId="4259129906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29E4-32F5-42DE-882E-2967F8E4BE00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90EEB-6F77-4640-8E8D-15D4D25763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66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0EEB-6F77-4640-8E8D-15D4D25763D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59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62384-B145-3B02-EAAE-BC8591FC7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78C367-132F-2BF3-11F2-1E5BCFA79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56711E-30C6-8938-C385-2CCEA34A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0C6F7A-EC4B-5051-60ED-D735FF68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263CDF-E25D-64DD-BFF7-D724D047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08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5283E-67EB-69C7-0967-BF2DAF22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6B5ABE-59E6-D6A0-66BB-C40546599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F875B-299D-A568-A873-48E42192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0362E2-059F-B7EA-95AE-18B1A939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E71A0B-C84E-614B-0148-5543626A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2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BAF317-9360-554E-00DD-7CA780E90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39B2CC-542F-D784-0DD2-1C4B0DB8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B77196-E079-0AC8-7EF1-A13F1184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D1D62F-A9B6-7E7B-84CD-1B789AC0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A4C0A0-6505-4844-060E-8EF570F7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6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E8DF5-A202-4FE5-B7E8-A4CF90B8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C1AC1C-DFC5-8B22-1185-B224F13AB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421C13-2468-5CA3-3410-8CC917FC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B17884-FAA6-B10B-A15F-9DD39324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FF781A-FF55-B72F-AEF6-C34CEF68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48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5E36-F1F5-12EC-F0ED-5DD168A5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5F79A7-E906-9A3E-626D-EB8C926E6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F4135-91F7-9839-AEAF-0174AFB9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539AA2-2285-7159-A3AA-BF40A43A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C65EF6-961D-3A02-8D36-82780F0A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39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DB260-C365-0BA0-A5EC-C303DD68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77F150-06DA-4323-A1A7-D66477A68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850E6D-F375-0DCE-B4D1-77142C3F4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6BC0B8-15D6-DF63-18D6-AD473C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684618-7F3D-F37B-558E-3A54581B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98E398-EF51-3515-E6B1-B99E4416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01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43D9E-71D1-0B88-EEB8-530E7035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805A06-E4D6-44C9-AFB0-82F2CB4F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23929A-3FA7-B2A0-37F8-49574D993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D55728C-7DBC-70E6-09D8-3C1223D39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06253D9-D153-BEEA-3E1F-DD19CA92F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03B938A-EEA7-F432-4486-0CA26FDA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32970CE-1A30-A04D-3CA8-88331BDA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B7D2A0E-24D6-41AF-CF96-7720FA5D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59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210A0-F0BF-06A1-02C5-6192A645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C6A139-E90A-4407-F002-755779E2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C9A39C-6518-5952-CD2E-583A0408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036BF7-C17B-BBF4-A8E2-0B3A6E70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15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C3DDB4-B232-F0FF-B4F6-17229BE4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401AAC-C718-8DCD-869D-C00EB0DC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25DB9E-EEE4-3AB0-9C67-7114B060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99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D3E2F-0791-1858-E4FE-B456E166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730D40-6C72-F23D-EFAE-7E374012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78019A-5F28-374B-99CC-A23E96B9F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3AAB66-9B16-57A5-BF3A-AA625075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3FC4BB-F689-F747-3B10-171EA21B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4F9213-E3AA-485A-1CC1-8CC07B53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7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36DCA-CD5E-F7F7-20E6-6FFE03C4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629DD54-3F0B-3959-1B47-EE951BCC2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BE484C-C37C-1767-B0DB-EFAF2940A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92C75E-8596-F07E-D407-5F55D148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6BD3A7-C48A-2274-0065-E22F95BA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7F6310-F8C7-E460-0ED6-F3945166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9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2A73883-5D7D-417E-D82E-761FFD39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5DD7CB-7C37-C062-20F5-95204EF75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5D1D35-974B-2426-23B5-7D1D8F02D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24AB8-044E-44F2-A77C-790805668D99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6DC9F9-FAFE-74E9-F542-413C9F0D1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498918-465A-CB04-79A5-C7BFBE112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AAC40A-8AA9-4E6F-8849-7794A2651E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135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A-Base-do-Mundo-Conectado">
            <a:extLst>
              <a:ext uri="{FF2B5EF4-FFF2-40B4-BE49-F238E27FC236}">
                <a16:creationId xmlns:a16="http://schemas.microsoft.com/office/drawing/2014/main" id="{CDDF5EB4-6636-5036-999B-C4F656CFA6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HTTP-O-Protocolo-de-Paginas-Web">
            <a:extLst>
              <a:ext uri="{FF2B5EF4-FFF2-40B4-BE49-F238E27FC236}">
                <a16:creationId xmlns:a16="http://schemas.microsoft.com/office/drawing/2014/main" id="{A8D14AA2-CC67-8646-CA91-F702710BD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_HTTPS-O-Protocolo-Seguro">
            <a:extLst>
              <a:ext uri="{FF2B5EF4-FFF2-40B4-BE49-F238E27FC236}">
                <a16:creationId xmlns:a16="http://schemas.microsoft.com/office/drawing/2014/main" id="{0D70BF73-1F4C-1AF6-6336-4A253D25C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2_FTP-O-Caminhao-de-Carga-da-Internet">
            <a:extLst>
              <a:ext uri="{FF2B5EF4-FFF2-40B4-BE49-F238E27FC236}">
                <a16:creationId xmlns:a16="http://schemas.microsoft.com/office/drawing/2014/main" id="{67A2AEEA-2C5A-3E06-740F-E510372F49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5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3_Resumo-dos-Protocolos-Web">
            <a:extLst>
              <a:ext uri="{FF2B5EF4-FFF2-40B4-BE49-F238E27FC236}">
                <a16:creationId xmlns:a16="http://schemas.microsoft.com/office/drawing/2014/main" id="{908CE4F0-E00C-C319-A92D-595A759F9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5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4_Como-o-E-mail-Funciona-nos-Bastidores">
            <a:extLst>
              <a:ext uri="{FF2B5EF4-FFF2-40B4-BE49-F238E27FC236}">
                <a16:creationId xmlns:a16="http://schemas.microsoft.com/office/drawing/2014/main" id="{FF1D3B0E-ACB1-08AB-A42E-0B6DA6937B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_">
            <a:extLst>
              <a:ext uri="{FF2B5EF4-FFF2-40B4-BE49-F238E27FC236}">
                <a16:creationId xmlns:a16="http://schemas.microsoft.com/office/drawing/2014/main" id="{B8C9AF2A-6FA2-0A45-7470-F53AE04EE5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6_">
            <a:extLst>
              <a:ext uri="{FF2B5EF4-FFF2-40B4-BE49-F238E27FC236}">
                <a16:creationId xmlns:a16="http://schemas.microsoft.com/office/drawing/2014/main" id="{B95E946E-9518-3EDE-EF56-81D35F9129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_">
            <a:extLst>
              <a:ext uri="{FF2B5EF4-FFF2-40B4-BE49-F238E27FC236}">
                <a16:creationId xmlns:a16="http://schemas.microsoft.com/office/drawing/2014/main" id="{38EDA1AE-2EE9-3907-DB60-C4F10FA9A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8_E-mails-Tabela-de-Ouro-para-a-Prova">
            <a:extLst>
              <a:ext uri="{FF2B5EF4-FFF2-40B4-BE49-F238E27FC236}">
                <a16:creationId xmlns:a16="http://schemas.microsoft.com/office/drawing/2014/main" id="{BE1A73CF-5BCC-6D18-80E7-60FE37485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2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9_O-que-e-URL">
            <a:extLst>
              <a:ext uri="{FF2B5EF4-FFF2-40B4-BE49-F238E27FC236}">
                <a16:creationId xmlns:a16="http://schemas.microsoft.com/office/drawing/2014/main" id="{2C5E73DB-4DE9-1615-EA39-FE8B816A15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5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O-que-e-uma-Rede-de-Computadores">
            <a:extLst>
              <a:ext uri="{FF2B5EF4-FFF2-40B4-BE49-F238E27FC236}">
                <a16:creationId xmlns:a16="http://schemas.microsoft.com/office/drawing/2014/main" id="{2E30CFAF-791A-1307-F813-4FDCD0A073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0_Dissecando-a-URL-O-Protocolo">
            <a:extLst>
              <a:ext uri="{FF2B5EF4-FFF2-40B4-BE49-F238E27FC236}">
                <a16:creationId xmlns:a16="http://schemas.microsoft.com/office/drawing/2014/main" id="{EBA061DD-D4F8-BF21-4ABC-2539FF426E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6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Dissecando-a-URL">
            <a:extLst>
              <a:ext uri="{FF2B5EF4-FFF2-40B4-BE49-F238E27FC236}">
                <a16:creationId xmlns:a16="http://schemas.microsoft.com/office/drawing/2014/main" id="{B5652A7B-BD51-5FD5-3862-FD84126A3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0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Dissecando-a-URL">
            <a:extLst>
              <a:ext uri="{FF2B5EF4-FFF2-40B4-BE49-F238E27FC236}">
                <a16:creationId xmlns:a16="http://schemas.microsoft.com/office/drawing/2014/main" id="{E12E9A64-6C34-90CB-7717-2A822C4D9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48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Links-e-Hyperlinks">
            <a:extLst>
              <a:ext uri="{FF2B5EF4-FFF2-40B4-BE49-F238E27FC236}">
                <a16:creationId xmlns:a16="http://schemas.microsoft.com/office/drawing/2014/main" id="{FF57A3E2-7E71-2E63-C56B-37F426965E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4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Navegador-vs-Motor-de-Busca">
            <a:extLst>
              <a:ext uri="{FF2B5EF4-FFF2-40B4-BE49-F238E27FC236}">
                <a16:creationId xmlns:a16="http://schemas.microsoft.com/office/drawing/2014/main" id="{A465ADA7-D36B-B18A-4407-48BC23706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Os-3-Gigantes-do-Edital">
            <a:extLst>
              <a:ext uri="{FF2B5EF4-FFF2-40B4-BE49-F238E27FC236}">
                <a16:creationId xmlns:a16="http://schemas.microsoft.com/office/drawing/2014/main" id="{AC2918FF-CC46-5B60-2C48-EEC9A9AC1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Cache-Acelerando-a-Internet">
            <a:extLst>
              <a:ext uri="{FF2B5EF4-FFF2-40B4-BE49-F238E27FC236}">
                <a16:creationId xmlns:a16="http://schemas.microsoft.com/office/drawing/2014/main" id="{7806DDD0-612B-4441-A439-35CE65973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3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Cookies-O-Fofoqueiro-da-Web">
            <a:extLst>
              <a:ext uri="{FF2B5EF4-FFF2-40B4-BE49-F238E27FC236}">
                <a16:creationId xmlns:a16="http://schemas.microsoft.com/office/drawing/2014/main" id="{BD2B3193-CB2C-A0E7-6906-02A7EF76B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1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Historico-vs-Favoritos">
            <a:extLst>
              <a:ext uri="{FF2B5EF4-FFF2-40B4-BE49-F238E27FC236}">
                <a16:creationId xmlns:a16="http://schemas.microsoft.com/office/drawing/2014/main" id="{3839FFC0-0B1D-B9BB-78D4-C31B98D56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8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O-Mito-da-Navegacao-Anonima">
            <a:extLst>
              <a:ext uri="{FF2B5EF4-FFF2-40B4-BE49-F238E27FC236}">
                <a16:creationId xmlns:a16="http://schemas.microsoft.com/office/drawing/2014/main" id="{EB180FCF-6736-D63C-E832-EA303F5C9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Classificacao-por-Tamanho-A-Sopa-de-Letrinhas">
            <a:extLst>
              <a:ext uri="{FF2B5EF4-FFF2-40B4-BE49-F238E27FC236}">
                <a16:creationId xmlns:a16="http://schemas.microsoft.com/office/drawing/2014/main" id="{A67FB90E-E5A6-E08C-6400-F30BEDCFB6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8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World-Wide-Web-WWW">
            <a:extLst>
              <a:ext uri="{FF2B5EF4-FFF2-40B4-BE49-F238E27FC236}">
                <a16:creationId xmlns:a16="http://schemas.microsoft.com/office/drawing/2014/main" id="{A48C85A4-CBE4-95F6-F402-F0330151D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06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_Computacao-em-Nuvem">
            <a:extLst>
              <a:ext uri="{FF2B5EF4-FFF2-40B4-BE49-F238E27FC236}">
                <a16:creationId xmlns:a16="http://schemas.microsoft.com/office/drawing/2014/main" id="{A390C019-D850-C40C-A203-8527443021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4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2_Upload-vs-Download">
            <a:extLst>
              <a:ext uri="{FF2B5EF4-FFF2-40B4-BE49-F238E27FC236}">
                <a16:creationId xmlns:a16="http://schemas.microsoft.com/office/drawing/2014/main" id="{D6139C24-F3C1-98D8-E856-788B11D2A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A-Internet-A-Via-Publica">
            <a:extLst>
              <a:ext uri="{FF2B5EF4-FFF2-40B4-BE49-F238E27FC236}">
                <a16:creationId xmlns:a16="http://schemas.microsoft.com/office/drawing/2014/main" id="{F04A5F56-F2BA-6EAA-3185-9232B3E98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A-Intranet-O-Condominio-Fechado">
            <a:extLst>
              <a:ext uri="{FF2B5EF4-FFF2-40B4-BE49-F238E27FC236}">
                <a16:creationId xmlns:a16="http://schemas.microsoft.com/office/drawing/2014/main" id="{9BE6EECA-A34C-9512-18E1-692585D21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A-Linguagem-das-Maquinas-O-que-e-um-Protocolo">
            <a:extLst>
              <a:ext uri="{FF2B5EF4-FFF2-40B4-BE49-F238E27FC236}">
                <a16:creationId xmlns:a16="http://schemas.microsoft.com/office/drawing/2014/main" id="{32D1ACF8-B233-0B3F-D1D2-D654F4B76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A-Fundacao-TCPIP">
            <a:extLst>
              <a:ext uri="{FF2B5EF4-FFF2-40B4-BE49-F238E27FC236}">
                <a16:creationId xmlns:a16="http://schemas.microsoft.com/office/drawing/2014/main" id="{8FCC9DF7-951D-04AD-3DB9-331F12DE1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Endereco-IP-O-CEP-do-Computador">
            <a:extLst>
              <a:ext uri="{FF2B5EF4-FFF2-40B4-BE49-F238E27FC236}">
                <a16:creationId xmlns:a16="http://schemas.microsoft.com/office/drawing/2014/main" id="{6ABE9F94-E59F-2464-37C8-C2A048F04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9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DNS-A-Agenda-Telefonica-da-Internet">
            <a:extLst>
              <a:ext uri="{FF2B5EF4-FFF2-40B4-BE49-F238E27FC236}">
                <a16:creationId xmlns:a16="http://schemas.microsoft.com/office/drawing/2014/main" id="{D8CE3E78-EA60-CEE9-D8BD-2005A9A545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Widescreen</PresentationFormat>
  <Paragraphs>1</Paragraphs>
  <Slides>32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Gustavo</dc:creator>
  <cp:lastModifiedBy>Luis Gustavo</cp:lastModifiedBy>
  <cp:revision>1</cp:revision>
  <dcterms:created xsi:type="dcterms:W3CDTF">2026-05-09T00:32:29Z</dcterms:created>
  <dcterms:modified xsi:type="dcterms:W3CDTF">2026-05-09T00:34:59Z</dcterms:modified>
</cp:coreProperties>
</file>